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4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8F880-97EE-4522-9CE2-C00117DA6234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CA82E-A2A8-457C-BFE5-B228710144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8F880-97EE-4522-9CE2-C00117DA6234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CA82E-A2A8-457C-BFE5-B228710144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8F880-97EE-4522-9CE2-C00117DA6234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CA82E-A2A8-457C-BFE5-B228710144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8F880-97EE-4522-9CE2-C00117DA6234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CA82E-A2A8-457C-BFE5-B228710144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8F880-97EE-4522-9CE2-C00117DA6234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CA82E-A2A8-457C-BFE5-B228710144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8F880-97EE-4522-9CE2-C00117DA6234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CA82E-A2A8-457C-BFE5-B228710144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8F880-97EE-4522-9CE2-C00117DA6234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CA82E-A2A8-457C-BFE5-B228710144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8F880-97EE-4522-9CE2-C00117DA6234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CA82E-A2A8-457C-BFE5-B228710144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8F880-97EE-4522-9CE2-C00117DA6234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CA82E-A2A8-457C-BFE5-B228710144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8F880-97EE-4522-9CE2-C00117DA6234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CA82E-A2A8-457C-BFE5-B228710144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8F880-97EE-4522-9CE2-C00117DA6234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CA82E-A2A8-457C-BFE5-B228710144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78F880-97EE-4522-9CE2-C00117DA6234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BCA82E-A2A8-457C-BFE5-B2287101445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err="1" smtClean="0"/>
              <a:t>Immobilier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Nepheli</a:t>
            </a:r>
            <a:r>
              <a:rPr lang="en-US" dirty="0" smtClean="0"/>
              <a:t> Aji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designwagen.com/wp-content/uploads/2010/05/Contemporary-Dream-Kitchen-Interior-Design-Scavolini-Spa-Blue-Stor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762000"/>
            <a:ext cx="7848600" cy="5587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windowblindstips.com/wp-content/uploads/living-room-window-treatment-moder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791" y="1143000"/>
            <a:ext cx="7647309" cy="426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hfmachinery.com/wp-content/uploads/2010/03/Quick-Dining-Room-Dec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81000"/>
            <a:ext cx="6019800" cy="601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niriti.com/wp-content/uploads/2010/07/Colorful-Teen-Bedroom-Picture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3066" y="1066800"/>
            <a:ext cx="7648934" cy="4648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alldoing.com/%22Allow:%20/wp-content/uploads/%22/2009/06/modern-bathroom-furniture-3-510x3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507" y="609600"/>
            <a:ext cx="7968893" cy="556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media.onsugar.com/files/2010/09/39/4/443/4436373/828311134b7c1e14_modern-bedroom-designs-2011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685800"/>
            <a:ext cx="7543800" cy="56667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inehome.com/wp-content/uploads/2010/10/modern-Kontemporer-home-offi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0953" y="838200"/>
            <a:ext cx="8079647" cy="525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3</Words>
  <Application>Microsoft Office PowerPoint</Application>
  <PresentationFormat>On-screen Show (4:3)</PresentationFormat>
  <Paragraphs>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Immobilier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San Jose, California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 Maison</dc:title>
  <dc:creator>naji</dc:creator>
  <cp:lastModifiedBy>naji</cp:lastModifiedBy>
  <cp:revision>5</cp:revision>
  <dcterms:created xsi:type="dcterms:W3CDTF">2011-03-21T18:15:35Z</dcterms:created>
  <dcterms:modified xsi:type="dcterms:W3CDTF">2011-03-21T18:52:18Z</dcterms:modified>
</cp:coreProperties>
</file>